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71" r:id="rId3"/>
    <p:sldId id="291" r:id="rId4"/>
    <p:sldId id="356" r:id="rId5"/>
    <p:sldId id="314" r:id="rId6"/>
    <p:sldId id="357" r:id="rId7"/>
    <p:sldId id="345" r:id="rId8"/>
    <p:sldId id="35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98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797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85C43-6EC5-09C0-2967-EE61FCA1D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D4C4F-71C7-5765-05FB-95A482E8A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26B31-FC35-C05F-0DD7-226DCBB32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B1881-0135-403C-95FE-F6F4E2A71D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28028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0054D-B5E5-447C-8DAE-3456F31DA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18B95-0112-19A3-873F-5DF731A2C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FC2BB-FAFD-4154-74CC-E4255E361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240C8-1C04-4E07-BD26-9DE5D2CFAC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7645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286A4-50B3-22A0-4A41-E1E4D8059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C5C0E-49FF-982B-538A-0FE6F4B8D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A5CE6-E34B-EE8C-2D98-509433C34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088B-69A5-434E-9EA9-5A5EA08B6C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929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2164F-D671-4716-0196-3CEB0C491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2F5F4-8619-7506-B787-C66433C9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EBA9E-2A17-C3C1-7B22-9B1AAC44E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EBC47-851D-4330-8633-B2DE3517C5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849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68F27-90F3-F02D-CFCC-F92270A28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3DFDE-774E-450F-72CD-C9FFB9DE9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C20CD-B929-E5EC-F744-0D9A423E0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A2EF-5BDE-4D12-B3F5-4A30EC0302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241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112DBB-25D4-45FC-13FE-B4542698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F3F484-4B33-ECB9-499E-674B13269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8916A2-B040-5A75-FD71-FF206B776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34F5A-1D9B-46F7-908C-3ECC402AD7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515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7EC343-FD80-8B2F-3BFC-6266050EB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7EDF78-B782-1926-4335-8CCC74259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2DDDEBF-394C-9446-D269-3D9602715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E52EF-F8DF-410A-A850-564AA27A80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221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2324CE-0E04-E8DD-FF42-AFED051C1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9826BFC-BAFA-4053-C597-FDAEAC43F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CEF2A0-E954-01B2-E4A5-4D612A541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00A46-CA04-4BC7-B9EF-F537DA6DB0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289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871945B-535F-3F5C-4963-0A2B1438B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517EEF-01FE-7765-FB1E-F1FCDB66D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12F8FDA-8A32-801A-B885-85196714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8DCA-0A5C-44FB-8DF5-14BE78DF5B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383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409775-CC2A-3759-ACB2-A306EF756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3F8657-5965-CEA8-0C47-9C498B2D8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1AE32B-46B6-D55E-29A2-F08166756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B11D3-9DAA-49B5-85AF-9B2985C522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91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177DB5-E9CE-6BFC-EDDC-7BC726FF6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C45B4A-8373-E64C-D583-7E96308B0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4CE8E6-050C-8D83-5E64-6E5110924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49903-8AC8-425E-82FC-D8ED2EAEC3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768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9904CA-5564-B2DC-490E-A7A05CA808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968E9B-2260-B95E-AB34-010177CEA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9ED3B-7F25-C31E-A231-50CC405D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6B6B79-A15D-629B-356F-74C6B6CB3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81960-74B6-2EDD-5BC1-73F61F1D4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2F8C60-997A-4A82-9088-700A59D64C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BD091C2-2A8C-22EC-2045-356CC78F16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70071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Tell me the old, old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Of unseen things above,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Of Jesus and his glory,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Of Jesus and his love.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Tell me the story simply,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As to a little child,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For I am weak and weary,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helpless and defiled.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FA14F4C-42C2-6106-07EC-E013878E40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Of Jesus and his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>
            <a:extLst>
              <a:ext uri="{FF2B5EF4-FFF2-40B4-BE49-F238E27FC236}">
                <a16:creationId xmlns:a16="http://schemas.microsoft.com/office/drawing/2014/main" id="{3C6237A6-CA2C-38E6-A04C-3215E593DE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55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solidFill>
                  <a:schemeClr val="bg1"/>
                </a:solidFill>
              </a:rPr>
              <a:t>Verse 2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story slowly,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That I may take it in,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That wonderful redemption,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God's remedy for sin.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story often,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For I forget so soon;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The early dew of morning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Has passed away at noon.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07676B1-9454-6CAE-8BA5-BB5411DF4C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Of Jesus and his love.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>
            <a:extLst>
              <a:ext uri="{FF2B5EF4-FFF2-40B4-BE49-F238E27FC236}">
                <a16:creationId xmlns:a16="http://schemas.microsoft.com/office/drawing/2014/main" id="{A2F6EC5C-252E-DE2D-E132-759739E400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55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800" dirty="0">
                <a:solidFill>
                  <a:schemeClr val="bg1"/>
                </a:solidFill>
              </a:rPr>
              <a:t>Verse 3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story softly,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With earnest tones and grave;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Remember! I'm the sinner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Whom Jesus came to save.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story always,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If you would really be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In any time of trouble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A comforter to me.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E5880BF-2C37-1852-4B21-408AFEB659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Of Jesus and his love.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>
            <a:extLst>
              <a:ext uri="{FF2B5EF4-FFF2-40B4-BE49-F238E27FC236}">
                <a16:creationId xmlns:a16="http://schemas.microsoft.com/office/drawing/2014/main" id="{3EE14E3F-3648-B1FA-3A83-4EB07D10BA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3"/>
            <a:ext cx="10515600" cy="555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same old story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When you have cause to fear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That this world's empty glory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Is costing me too dear.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Yes, and when that world's glory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Is dawning on my soul,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Tell me the old, old story: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solidFill>
                  <a:schemeClr val="bg1"/>
                </a:solidFill>
              </a:rPr>
              <a:t>Christ Jesus makes thee whole.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1460C985-6EAD-5AF0-8BF2-C848601CAB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chemeClr val="bg1"/>
                </a:solidFill>
              </a:rPr>
              <a:t>Chorus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Tell me the old, old story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chemeClr val="bg1"/>
                </a:solidFill>
              </a:rPr>
              <a:t>Of Jesus and his love.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42507FD-64F7-B991-964D-A16251CBE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573811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  <a:latin typeface="akagi_probook"/>
              </a:rPr>
              <a:t>CCLI Song # 2648077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  <a:latin typeface="akagi_probook"/>
              </a:rPr>
              <a:t>Arabella Katherine Hankey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solidFill>
                  <a:schemeClr val="bg1"/>
                </a:solidFill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1200" i="1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1200" i="1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altLang="en-US" sz="1200" i="1">
              <a:solidFill>
                <a:schemeClr val="bg1"/>
              </a:solidFill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345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098 Tell Me the Old, Old Story</dc:title>
  <dc:creator>E. Langley Smith</dc:creator>
  <cp:lastModifiedBy>Narelle Wheaton</cp:lastModifiedBy>
  <cp:revision>3</cp:revision>
  <dcterms:created xsi:type="dcterms:W3CDTF">2001-02-23T01:30:06Z</dcterms:created>
  <dcterms:modified xsi:type="dcterms:W3CDTF">2023-06-08T03:58:03Z</dcterms:modified>
</cp:coreProperties>
</file>